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205C6-32AC-458C-9169-008E36BC92D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33E7C6-676F-4FD9-9D2E-7B5BA596606C}">
      <dgm:prSet/>
      <dgm:spPr/>
      <dgm:t>
        <a:bodyPr/>
        <a:lstStyle/>
        <a:p>
          <a:r>
            <a:rPr lang="hu-HU"/>
            <a:t>A fogyasztóvédelmi jog szemszögéből</a:t>
          </a:r>
          <a:endParaRPr lang="en-US"/>
        </a:p>
      </dgm:t>
    </dgm:pt>
    <dgm:pt modelId="{A6A86F87-B881-4E8F-B4B2-3734CA2D4C33}" type="parTrans" cxnId="{914BC023-C448-4C78-AFEB-26D89B83A7C2}">
      <dgm:prSet/>
      <dgm:spPr/>
      <dgm:t>
        <a:bodyPr/>
        <a:lstStyle/>
        <a:p>
          <a:endParaRPr lang="en-US"/>
        </a:p>
      </dgm:t>
    </dgm:pt>
    <dgm:pt modelId="{03751190-4A0B-4D5C-9EBE-A8F2315866CB}" type="sibTrans" cxnId="{914BC023-C448-4C78-AFEB-26D89B83A7C2}">
      <dgm:prSet/>
      <dgm:spPr/>
      <dgm:t>
        <a:bodyPr/>
        <a:lstStyle/>
        <a:p>
          <a:endParaRPr lang="en-US"/>
        </a:p>
      </dgm:t>
    </dgm:pt>
    <dgm:pt modelId="{D702E1C2-CBA6-412C-A713-CD1B98A34A2C}">
      <dgm:prSet/>
      <dgm:spPr/>
      <dgm:t>
        <a:bodyPr/>
        <a:lstStyle/>
        <a:p>
          <a:r>
            <a:rPr lang="hu-HU"/>
            <a:t>Mára új digitális technológiák széleskörűen elterjedtek</a:t>
          </a:r>
          <a:endParaRPr lang="en-US"/>
        </a:p>
      </dgm:t>
    </dgm:pt>
    <dgm:pt modelId="{9C98F130-81E0-457C-9A50-0B2BA9D9B04D}" type="parTrans" cxnId="{EE3FB628-5FB2-4DDE-B804-8FD40E96EE60}">
      <dgm:prSet/>
      <dgm:spPr/>
      <dgm:t>
        <a:bodyPr/>
        <a:lstStyle/>
        <a:p>
          <a:endParaRPr lang="en-US"/>
        </a:p>
      </dgm:t>
    </dgm:pt>
    <dgm:pt modelId="{5FD285C7-0605-4085-A192-9DCFD0013455}" type="sibTrans" cxnId="{EE3FB628-5FB2-4DDE-B804-8FD40E96EE60}">
      <dgm:prSet/>
      <dgm:spPr/>
      <dgm:t>
        <a:bodyPr/>
        <a:lstStyle/>
        <a:p>
          <a:endParaRPr lang="en-US"/>
        </a:p>
      </dgm:t>
    </dgm:pt>
    <dgm:pt modelId="{CBE33424-A618-4703-A369-FF68F3A532EB}">
      <dgm:prSet/>
      <dgm:spPr/>
      <dgm:t>
        <a:bodyPr/>
        <a:lstStyle/>
        <a:p>
          <a:r>
            <a:rPr lang="hu-HU" dirty="0"/>
            <a:t>A kiskereskedelem egy része az online térbe helyeződött </a:t>
          </a:r>
          <a:endParaRPr lang="en-US" dirty="0"/>
        </a:p>
      </dgm:t>
    </dgm:pt>
    <dgm:pt modelId="{FCCB33DE-58C6-42D9-A7D7-A7360A58A6B3}" type="parTrans" cxnId="{03AF1EB2-D276-496B-9CFD-4398DBC8B9FD}">
      <dgm:prSet/>
      <dgm:spPr/>
      <dgm:t>
        <a:bodyPr/>
        <a:lstStyle/>
        <a:p>
          <a:endParaRPr lang="en-US"/>
        </a:p>
      </dgm:t>
    </dgm:pt>
    <dgm:pt modelId="{09F07A18-5CAA-44FE-B7E8-9D2F04A8A0F8}" type="sibTrans" cxnId="{03AF1EB2-D276-496B-9CFD-4398DBC8B9FD}">
      <dgm:prSet/>
      <dgm:spPr/>
      <dgm:t>
        <a:bodyPr/>
        <a:lstStyle/>
        <a:p>
          <a:endParaRPr lang="en-US"/>
        </a:p>
      </dgm:t>
    </dgm:pt>
    <dgm:pt modelId="{8F6D1CD4-0CE5-452E-B234-3D8D8A170946}">
      <dgm:prSet/>
      <dgm:spPr/>
      <dgm:t>
        <a:bodyPr/>
        <a:lstStyle/>
        <a:p>
          <a:r>
            <a:rPr lang="hu-HU" dirty="0"/>
            <a:t>Új típusú digitális szolgáltatások is megjelentek</a:t>
          </a:r>
          <a:endParaRPr lang="en-US" dirty="0"/>
        </a:p>
      </dgm:t>
    </dgm:pt>
    <dgm:pt modelId="{D6FB4658-8794-4977-88E7-09E47E525D18}" type="parTrans" cxnId="{DC68BFC5-5063-4B38-998E-BA983389F42E}">
      <dgm:prSet/>
      <dgm:spPr/>
      <dgm:t>
        <a:bodyPr/>
        <a:lstStyle/>
        <a:p>
          <a:endParaRPr lang="en-US"/>
        </a:p>
      </dgm:t>
    </dgm:pt>
    <dgm:pt modelId="{435A256F-6CED-4312-9463-A4B6DD616B41}" type="sibTrans" cxnId="{DC68BFC5-5063-4B38-998E-BA983389F42E}">
      <dgm:prSet/>
      <dgm:spPr/>
      <dgm:t>
        <a:bodyPr/>
        <a:lstStyle/>
        <a:p>
          <a:endParaRPr lang="en-US"/>
        </a:p>
      </dgm:t>
    </dgm:pt>
    <dgm:pt modelId="{873FD30B-63B9-43D2-AD32-138B21F8DD54}" type="pres">
      <dgm:prSet presAssocID="{8BB205C6-32AC-458C-9169-008E36BC92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F0691D6-70DE-48EB-A75D-1DC7D88BFD07}" type="pres">
      <dgm:prSet presAssocID="{F733E7C6-676F-4FD9-9D2E-7B5BA596606C}" presName="parentLin" presStyleCnt="0"/>
      <dgm:spPr/>
    </dgm:pt>
    <dgm:pt modelId="{A15719F0-B528-4C3A-B2B5-BA64BBFDD997}" type="pres">
      <dgm:prSet presAssocID="{F733E7C6-676F-4FD9-9D2E-7B5BA596606C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6457662B-87D5-47E1-8810-C969CD89F03A}" type="pres">
      <dgm:prSet presAssocID="{F733E7C6-676F-4FD9-9D2E-7B5BA596606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35CB67-5CD4-4AE8-BF96-C9E4609EDD92}" type="pres">
      <dgm:prSet presAssocID="{F733E7C6-676F-4FD9-9D2E-7B5BA596606C}" presName="negativeSpace" presStyleCnt="0"/>
      <dgm:spPr/>
    </dgm:pt>
    <dgm:pt modelId="{E0E3BC5E-AD4C-4B88-9E87-39751CA26F52}" type="pres">
      <dgm:prSet presAssocID="{F733E7C6-676F-4FD9-9D2E-7B5BA596606C}" presName="childText" presStyleLbl="conFgAcc1" presStyleIdx="0" presStyleCnt="4">
        <dgm:presLayoutVars>
          <dgm:bulletEnabled val="1"/>
        </dgm:presLayoutVars>
      </dgm:prSet>
      <dgm:spPr/>
    </dgm:pt>
    <dgm:pt modelId="{95BC10A5-C508-4C7F-B744-68AD51FBCB5D}" type="pres">
      <dgm:prSet presAssocID="{03751190-4A0B-4D5C-9EBE-A8F2315866CB}" presName="spaceBetweenRectangles" presStyleCnt="0"/>
      <dgm:spPr/>
    </dgm:pt>
    <dgm:pt modelId="{66823E91-B889-4502-9AF1-8924103BDF6D}" type="pres">
      <dgm:prSet presAssocID="{D702E1C2-CBA6-412C-A713-CD1B98A34A2C}" presName="parentLin" presStyleCnt="0"/>
      <dgm:spPr/>
    </dgm:pt>
    <dgm:pt modelId="{7CBE980D-ED9F-4F95-81F5-AD2A09B1207F}" type="pres">
      <dgm:prSet presAssocID="{D702E1C2-CBA6-412C-A713-CD1B98A34A2C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FD35C2E6-6FAB-4553-8B9F-E44730FDF56B}" type="pres">
      <dgm:prSet presAssocID="{D702E1C2-CBA6-412C-A713-CD1B98A34A2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C0E9938-045C-41AB-BE54-E5CDF31B2F74}" type="pres">
      <dgm:prSet presAssocID="{D702E1C2-CBA6-412C-A713-CD1B98A34A2C}" presName="negativeSpace" presStyleCnt="0"/>
      <dgm:spPr/>
    </dgm:pt>
    <dgm:pt modelId="{3FF55F0C-E552-4F70-82CE-72103452A638}" type="pres">
      <dgm:prSet presAssocID="{D702E1C2-CBA6-412C-A713-CD1B98A34A2C}" presName="childText" presStyleLbl="conFgAcc1" presStyleIdx="1" presStyleCnt="4">
        <dgm:presLayoutVars>
          <dgm:bulletEnabled val="1"/>
        </dgm:presLayoutVars>
      </dgm:prSet>
      <dgm:spPr/>
    </dgm:pt>
    <dgm:pt modelId="{674429AE-560D-4F71-B369-7843E8392E7D}" type="pres">
      <dgm:prSet presAssocID="{5FD285C7-0605-4085-A192-9DCFD0013455}" presName="spaceBetweenRectangles" presStyleCnt="0"/>
      <dgm:spPr/>
    </dgm:pt>
    <dgm:pt modelId="{C8FBE082-4B33-4525-B7BD-4BC830FD4042}" type="pres">
      <dgm:prSet presAssocID="{CBE33424-A618-4703-A369-FF68F3A532EB}" presName="parentLin" presStyleCnt="0"/>
      <dgm:spPr/>
    </dgm:pt>
    <dgm:pt modelId="{D1F3A529-997B-4D0A-BA33-577E432021D8}" type="pres">
      <dgm:prSet presAssocID="{CBE33424-A618-4703-A369-FF68F3A532EB}" presName="parentLeftMargin" presStyleLbl="node1" presStyleIdx="1" presStyleCnt="4"/>
      <dgm:spPr/>
      <dgm:t>
        <a:bodyPr/>
        <a:lstStyle/>
        <a:p>
          <a:endParaRPr lang="hu-HU"/>
        </a:p>
      </dgm:t>
    </dgm:pt>
    <dgm:pt modelId="{7A2E0F79-1778-499E-88A3-ADB69DD9C345}" type="pres">
      <dgm:prSet presAssocID="{CBE33424-A618-4703-A369-FF68F3A532E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832E17-BA17-4F3D-B800-30D3BADF27AA}" type="pres">
      <dgm:prSet presAssocID="{CBE33424-A618-4703-A369-FF68F3A532EB}" presName="negativeSpace" presStyleCnt="0"/>
      <dgm:spPr/>
    </dgm:pt>
    <dgm:pt modelId="{A8F53589-3223-428A-9C1F-11713B414828}" type="pres">
      <dgm:prSet presAssocID="{CBE33424-A618-4703-A369-FF68F3A532EB}" presName="childText" presStyleLbl="conFgAcc1" presStyleIdx="2" presStyleCnt="4">
        <dgm:presLayoutVars>
          <dgm:bulletEnabled val="1"/>
        </dgm:presLayoutVars>
      </dgm:prSet>
      <dgm:spPr/>
    </dgm:pt>
    <dgm:pt modelId="{EC414EF6-18B7-4E31-96C7-00681C7A1736}" type="pres">
      <dgm:prSet presAssocID="{09F07A18-5CAA-44FE-B7E8-9D2F04A8A0F8}" presName="spaceBetweenRectangles" presStyleCnt="0"/>
      <dgm:spPr/>
    </dgm:pt>
    <dgm:pt modelId="{095C08E7-81E9-4F88-AD61-F19D5F939A18}" type="pres">
      <dgm:prSet presAssocID="{8F6D1CD4-0CE5-452E-B234-3D8D8A170946}" presName="parentLin" presStyleCnt="0"/>
      <dgm:spPr/>
    </dgm:pt>
    <dgm:pt modelId="{56DDCA94-6400-4F50-83A6-84E9D9C9E93D}" type="pres">
      <dgm:prSet presAssocID="{8F6D1CD4-0CE5-452E-B234-3D8D8A170946}" presName="parentLeftMargin" presStyleLbl="node1" presStyleIdx="2" presStyleCnt="4"/>
      <dgm:spPr/>
      <dgm:t>
        <a:bodyPr/>
        <a:lstStyle/>
        <a:p>
          <a:endParaRPr lang="hu-HU"/>
        </a:p>
      </dgm:t>
    </dgm:pt>
    <dgm:pt modelId="{F4C3DBEC-AC8D-4ED9-B72C-405A6C517AE4}" type="pres">
      <dgm:prSet presAssocID="{8F6D1CD4-0CE5-452E-B234-3D8D8A17094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A6A4ED-C5D3-4C9C-9D8D-D09B99FFB42D}" type="pres">
      <dgm:prSet presAssocID="{8F6D1CD4-0CE5-452E-B234-3D8D8A170946}" presName="negativeSpace" presStyleCnt="0"/>
      <dgm:spPr/>
    </dgm:pt>
    <dgm:pt modelId="{D52E9162-4BC8-4CE1-B57A-44B857E3DA9A}" type="pres">
      <dgm:prSet presAssocID="{8F6D1CD4-0CE5-452E-B234-3D8D8A17094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FF8D43A-6B61-469D-8F95-CD71513A7F8B}" type="presOf" srcId="{F733E7C6-676F-4FD9-9D2E-7B5BA596606C}" destId="{6457662B-87D5-47E1-8810-C969CD89F03A}" srcOrd="1" destOrd="0" presId="urn:microsoft.com/office/officeart/2005/8/layout/list1"/>
    <dgm:cxn modelId="{EE3FB628-5FB2-4DDE-B804-8FD40E96EE60}" srcId="{8BB205C6-32AC-458C-9169-008E36BC92D3}" destId="{D702E1C2-CBA6-412C-A713-CD1B98A34A2C}" srcOrd="1" destOrd="0" parTransId="{9C98F130-81E0-457C-9A50-0B2BA9D9B04D}" sibTransId="{5FD285C7-0605-4085-A192-9DCFD0013455}"/>
    <dgm:cxn modelId="{E9EF3C81-E7A2-4ED9-9047-C6F1C6BAECF4}" type="presOf" srcId="{8BB205C6-32AC-458C-9169-008E36BC92D3}" destId="{873FD30B-63B9-43D2-AD32-138B21F8DD54}" srcOrd="0" destOrd="0" presId="urn:microsoft.com/office/officeart/2005/8/layout/list1"/>
    <dgm:cxn modelId="{F8EED307-262B-4D7B-8472-C4A05CC21F87}" type="presOf" srcId="{8F6D1CD4-0CE5-452E-B234-3D8D8A170946}" destId="{56DDCA94-6400-4F50-83A6-84E9D9C9E93D}" srcOrd="0" destOrd="0" presId="urn:microsoft.com/office/officeart/2005/8/layout/list1"/>
    <dgm:cxn modelId="{DC68BFC5-5063-4B38-998E-BA983389F42E}" srcId="{8BB205C6-32AC-458C-9169-008E36BC92D3}" destId="{8F6D1CD4-0CE5-452E-B234-3D8D8A170946}" srcOrd="3" destOrd="0" parTransId="{D6FB4658-8794-4977-88E7-09E47E525D18}" sibTransId="{435A256F-6CED-4312-9463-A4B6DD616B41}"/>
    <dgm:cxn modelId="{03AF1EB2-D276-496B-9CFD-4398DBC8B9FD}" srcId="{8BB205C6-32AC-458C-9169-008E36BC92D3}" destId="{CBE33424-A618-4703-A369-FF68F3A532EB}" srcOrd="2" destOrd="0" parTransId="{FCCB33DE-58C6-42D9-A7D7-A7360A58A6B3}" sibTransId="{09F07A18-5CAA-44FE-B7E8-9D2F04A8A0F8}"/>
    <dgm:cxn modelId="{786BF83D-3C31-4BFA-8BCB-BA5289E10F2F}" type="presOf" srcId="{D702E1C2-CBA6-412C-A713-CD1B98A34A2C}" destId="{7CBE980D-ED9F-4F95-81F5-AD2A09B1207F}" srcOrd="0" destOrd="0" presId="urn:microsoft.com/office/officeart/2005/8/layout/list1"/>
    <dgm:cxn modelId="{5B4DA432-E413-47AE-8B07-000C5EB13756}" type="presOf" srcId="{CBE33424-A618-4703-A369-FF68F3A532EB}" destId="{D1F3A529-997B-4D0A-BA33-577E432021D8}" srcOrd="0" destOrd="0" presId="urn:microsoft.com/office/officeart/2005/8/layout/list1"/>
    <dgm:cxn modelId="{0FBC2AD9-9BA0-4BA0-BBAA-D513E98365F5}" type="presOf" srcId="{8F6D1CD4-0CE5-452E-B234-3D8D8A170946}" destId="{F4C3DBEC-AC8D-4ED9-B72C-405A6C517AE4}" srcOrd="1" destOrd="0" presId="urn:microsoft.com/office/officeart/2005/8/layout/list1"/>
    <dgm:cxn modelId="{914BC023-C448-4C78-AFEB-26D89B83A7C2}" srcId="{8BB205C6-32AC-458C-9169-008E36BC92D3}" destId="{F733E7C6-676F-4FD9-9D2E-7B5BA596606C}" srcOrd="0" destOrd="0" parTransId="{A6A86F87-B881-4E8F-B4B2-3734CA2D4C33}" sibTransId="{03751190-4A0B-4D5C-9EBE-A8F2315866CB}"/>
    <dgm:cxn modelId="{412FD94A-9167-4752-B5E9-B9B44B5DE767}" type="presOf" srcId="{D702E1C2-CBA6-412C-A713-CD1B98A34A2C}" destId="{FD35C2E6-6FAB-4553-8B9F-E44730FDF56B}" srcOrd="1" destOrd="0" presId="urn:microsoft.com/office/officeart/2005/8/layout/list1"/>
    <dgm:cxn modelId="{4FE868FD-DEEF-49EB-B312-78B3CBE0C55B}" type="presOf" srcId="{F733E7C6-676F-4FD9-9D2E-7B5BA596606C}" destId="{A15719F0-B528-4C3A-B2B5-BA64BBFDD997}" srcOrd="0" destOrd="0" presId="urn:microsoft.com/office/officeart/2005/8/layout/list1"/>
    <dgm:cxn modelId="{8A79879E-C624-435F-A235-3E3088ED002C}" type="presOf" srcId="{CBE33424-A618-4703-A369-FF68F3A532EB}" destId="{7A2E0F79-1778-499E-88A3-ADB69DD9C345}" srcOrd="1" destOrd="0" presId="urn:microsoft.com/office/officeart/2005/8/layout/list1"/>
    <dgm:cxn modelId="{75E2C5C9-0FEB-4ED9-B670-B1B1B78B0A9F}" type="presParOf" srcId="{873FD30B-63B9-43D2-AD32-138B21F8DD54}" destId="{DF0691D6-70DE-48EB-A75D-1DC7D88BFD07}" srcOrd="0" destOrd="0" presId="urn:microsoft.com/office/officeart/2005/8/layout/list1"/>
    <dgm:cxn modelId="{E417FA86-01C5-4488-AA31-688CA7549ADA}" type="presParOf" srcId="{DF0691D6-70DE-48EB-A75D-1DC7D88BFD07}" destId="{A15719F0-B528-4C3A-B2B5-BA64BBFDD997}" srcOrd="0" destOrd="0" presId="urn:microsoft.com/office/officeart/2005/8/layout/list1"/>
    <dgm:cxn modelId="{05622E7B-159F-4124-9316-30EDFB426206}" type="presParOf" srcId="{DF0691D6-70DE-48EB-A75D-1DC7D88BFD07}" destId="{6457662B-87D5-47E1-8810-C969CD89F03A}" srcOrd="1" destOrd="0" presId="urn:microsoft.com/office/officeart/2005/8/layout/list1"/>
    <dgm:cxn modelId="{E7F33F54-24D0-44E2-B4FF-08464E82D956}" type="presParOf" srcId="{873FD30B-63B9-43D2-AD32-138B21F8DD54}" destId="{F335CB67-5CD4-4AE8-BF96-C9E4609EDD92}" srcOrd="1" destOrd="0" presId="urn:microsoft.com/office/officeart/2005/8/layout/list1"/>
    <dgm:cxn modelId="{FF2BA3EC-D95D-4428-8B67-1CA265ABEF40}" type="presParOf" srcId="{873FD30B-63B9-43D2-AD32-138B21F8DD54}" destId="{E0E3BC5E-AD4C-4B88-9E87-39751CA26F52}" srcOrd="2" destOrd="0" presId="urn:microsoft.com/office/officeart/2005/8/layout/list1"/>
    <dgm:cxn modelId="{A6D82622-DCB0-4C26-83DC-5EE11D6FE37F}" type="presParOf" srcId="{873FD30B-63B9-43D2-AD32-138B21F8DD54}" destId="{95BC10A5-C508-4C7F-B744-68AD51FBCB5D}" srcOrd="3" destOrd="0" presId="urn:microsoft.com/office/officeart/2005/8/layout/list1"/>
    <dgm:cxn modelId="{96F52E98-9D77-40B0-905F-78D36A6DC9FD}" type="presParOf" srcId="{873FD30B-63B9-43D2-AD32-138B21F8DD54}" destId="{66823E91-B889-4502-9AF1-8924103BDF6D}" srcOrd="4" destOrd="0" presId="urn:microsoft.com/office/officeart/2005/8/layout/list1"/>
    <dgm:cxn modelId="{3D5B23C4-6EE9-4C12-8125-DCDBD6AE8A6A}" type="presParOf" srcId="{66823E91-B889-4502-9AF1-8924103BDF6D}" destId="{7CBE980D-ED9F-4F95-81F5-AD2A09B1207F}" srcOrd="0" destOrd="0" presId="urn:microsoft.com/office/officeart/2005/8/layout/list1"/>
    <dgm:cxn modelId="{70EACCCC-5639-481C-83B2-6A89939EDDA6}" type="presParOf" srcId="{66823E91-B889-4502-9AF1-8924103BDF6D}" destId="{FD35C2E6-6FAB-4553-8B9F-E44730FDF56B}" srcOrd="1" destOrd="0" presId="urn:microsoft.com/office/officeart/2005/8/layout/list1"/>
    <dgm:cxn modelId="{75016132-F2E3-4911-9A8F-D200581020F6}" type="presParOf" srcId="{873FD30B-63B9-43D2-AD32-138B21F8DD54}" destId="{4C0E9938-045C-41AB-BE54-E5CDF31B2F74}" srcOrd="5" destOrd="0" presId="urn:microsoft.com/office/officeart/2005/8/layout/list1"/>
    <dgm:cxn modelId="{D9F8D701-34A6-47DB-9DC7-4D77F5115AA2}" type="presParOf" srcId="{873FD30B-63B9-43D2-AD32-138B21F8DD54}" destId="{3FF55F0C-E552-4F70-82CE-72103452A638}" srcOrd="6" destOrd="0" presId="urn:microsoft.com/office/officeart/2005/8/layout/list1"/>
    <dgm:cxn modelId="{9BBEBD6A-C62F-455A-9091-554369FC21D2}" type="presParOf" srcId="{873FD30B-63B9-43D2-AD32-138B21F8DD54}" destId="{674429AE-560D-4F71-B369-7843E8392E7D}" srcOrd="7" destOrd="0" presId="urn:microsoft.com/office/officeart/2005/8/layout/list1"/>
    <dgm:cxn modelId="{4C093C25-349B-48B6-A3B6-B04C56422A7B}" type="presParOf" srcId="{873FD30B-63B9-43D2-AD32-138B21F8DD54}" destId="{C8FBE082-4B33-4525-B7BD-4BC830FD4042}" srcOrd="8" destOrd="0" presId="urn:microsoft.com/office/officeart/2005/8/layout/list1"/>
    <dgm:cxn modelId="{9182769C-99A9-416B-BCAC-25C827BC6011}" type="presParOf" srcId="{C8FBE082-4B33-4525-B7BD-4BC830FD4042}" destId="{D1F3A529-997B-4D0A-BA33-577E432021D8}" srcOrd="0" destOrd="0" presId="urn:microsoft.com/office/officeart/2005/8/layout/list1"/>
    <dgm:cxn modelId="{2A60C3C2-9FD3-4E15-85C7-5B018312837E}" type="presParOf" srcId="{C8FBE082-4B33-4525-B7BD-4BC830FD4042}" destId="{7A2E0F79-1778-499E-88A3-ADB69DD9C345}" srcOrd="1" destOrd="0" presId="urn:microsoft.com/office/officeart/2005/8/layout/list1"/>
    <dgm:cxn modelId="{884BC9A5-D60A-4FEC-8530-61D2D56185C9}" type="presParOf" srcId="{873FD30B-63B9-43D2-AD32-138B21F8DD54}" destId="{48832E17-BA17-4F3D-B800-30D3BADF27AA}" srcOrd="9" destOrd="0" presId="urn:microsoft.com/office/officeart/2005/8/layout/list1"/>
    <dgm:cxn modelId="{5448F296-1CDC-4E2C-83C6-F449946A7B31}" type="presParOf" srcId="{873FD30B-63B9-43D2-AD32-138B21F8DD54}" destId="{A8F53589-3223-428A-9C1F-11713B414828}" srcOrd="10" destOrd="0" presId="urn:microsoft.com/office/officeart/2005/8/layout/list1"/>
    <dgm:cxn modelId="{7B17D737-E25A-46D0-8A43-5F1C6982701A}" type="presParOf" srcId="{873FD30B-63B9-43D2-AD32-138B21F8DD54}" destId="{EC414EF6-18B7-4E31-96C7-00681C7A1736}" srcOrd="11" destOrd="0" presId="urn:microsoft.com/office/officeart/2005/8/layout/list1"/>
    <dgm:cxn modelId="{E90DE640-B0E5-4488-8CE1-E22DDD1CBDF0}" type="presParOf" srcId="{873FD30B-63B9-43D2-AD32-138B21F8DD54}" destId="{095C08E7-81E9-4F88-AD61-F19D5F939A18}" srcOrd="12" destOrd="0" presId="urn:microsoft.com/office/officeart/2005/8/layout/list1"/>
    <dgm:cxn modelId="{0B50C61C-A13A-4365-83D4-3B0CC34EDFF4}" type="presParOf" srcId="{095C08E7-81E9-4F88-AD61-F19D5F939A18}" destId="{56DDCA94-6400-4F50-83A6-84E9D9C9E93D}" srcOrd="0" destOrd="0" presId="urn:microsoft.com/office/officeart/2005/8/layout/list1"/>
    <dgm:cxn modelId="{3FEA9A92-7937-49FB-9FB0-84CBDAA21EB7}" type="presParOf" srcId="{095C08E7-81E9-4F88-AD61-F19D5F939A18}" destId="{F4C3DBEC-AC8D-4ED9-B72C-405A6C517AE4}" srcOrd="1" destOrd="0" presId="urn:microsoft.com/office/officeart/2005/8/layout/list1"/>
    <dgm:cxn modelId="{D0C30630-A226-43ED-981B-B5A742B52DCD}" type="presParOf" srcId="{873FD30B-63B9-43D2-AD32-138B21F8DD54}" destId="{0CA6A4ED-C5D3-4C9C-9D8D-D09B99FFB42D}" srcOrd="13" destOrd="0" presId="urn:microsoft.com/office/officeart/2005/8/layout/list1"/>
    <dgm:cxn modelId="{5958EB10-4E09-42A1-9A1B-9554629B906E}" type="presParOf" srcId="{873FD30B-63B9-43D2-AD32-138B21F8DD54}" destId="{D52E9162-4BC8-4CE1-B57A-44B857E3DA9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99C40-DF52-4662-9DD4-92DF1821F7C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98FA93-EC1D-4F5E-A659-7062F72C98C9}">
      <dgm:prSet/>
      <dgm:spPr/>
      <dgm:t>
        <a:bodyPr/>
        <a:lstStyle/>
        <a:p>
          <a:r>
            <a:rPr lang="hu-HU"/>
            <a:t>Fogyasztók online felületekkel való kapcsolata egyre intenzívebb</a:t>
          </a:r>
          <a:endParaRPr lang="en-US"/>
        </a:p>
      </dgm:t>
    </dgm:pt>
    <dgm:pt modelId="{7BAA2AF2-C09A-4BB4-A940-8AAE4D14FFCC}" type="parTrans" cxnId="{FD749D53-AB58-4978-87AA-DFDAA53F82D3}">
      <dgm:prSet/>
      <dgm:spPr/>
      <dgm:t>
        <a:bodyPr/>
        <a:lstStyle/>
        <a:p>
          <a:endParaRPr lang="en-US"/>
        </a:p>
      </dgm:t>
    </dgm:pt>
    <dgm:pt modelId="{D2E11D8B-6702-45F6-8268-38E1395C691A}" type="sibTrans" cxnId="{FD749D53-AB58-4978-87AA-DFDAA53F82D3}">
      <dgm:prSet/>
      <dgm:spPr/>
      <dgm:t>
        <a:bodyPr/>
        <a:lstStyle/>
        <a:p>
          <a:endParaRPr lang="en-US"/>
        </a:p>
      </dgm:t>
    </dgm:pt>
    <dgm:pt modelId="{7C1D687D-A45E-4C70-86F5-5D53B61E721A}">
      <dgm:prSet/>
      <dgm:spPr/>
      <dgm:t>
        <a:bodyPr/>
        <a:lstStyle/>
        <a:p>
          <a:r>
            <a:rPr lang="hu-HU"/>
            <a:t>A jogalkalmazás szembesül ennek következményeivel</a:t>
          </a:r>
          <a:endParaRPr lang="en-US"/>
        </a:p>
      </dgm:t>
    </dgm:pt>
    <dgm:pt modelId="{55AC3CF7-2BED-4A92-A12D-488416C68CE5}" type="parTrans" cxnId="{BC22EDDB-16DF-4268-BD48-3845D6224CFE}">
      <dgm:prSet/>
      <dgm:spPr/>
      <dgm:t>
        <a:bodyPr/>
        <a:lstStyle/>
        <a:p>
          <a:endParaRPr lang="en-US"/>
        </a:p>
      </dgm:t>
    </dgm:pt>
    <dgm:pt modelId="{D8382B2F-D1AF-4567-BEFD-776DA0612135}" type="sibTrans" cxnId="{BC22EDDB-16DF-4268-BD48-3845D6224CFE}">
      <dgm:prSet/>
      <dgm:spPr/>
      <dgm:t>
        <a:bodyPr/>
        <a:lstStyle/>
        <a:p>
          <a:endParaRPr lang="en-US"/>
        </a:p>
      </dgm:t>
    </dgm:pt>
    <dgm:pt modelId="{55DE7EAB-3F88-48DE-BE14-3783DD7009F2}">
      <dgm:prSet/>
      <dgm:spPr/>
      <dgm:t>
        <a:bodyPr/>
        <a:lstStyle/>
        <a:p>
          <a:r>
            <a:rPr lang="hu-HU"/>
            <a:t>Az Európai Unió Bírósága jogfejlesztő gyakorlata </a:t>
          </a:r>
          <a:endParaRPr lang="en-US"/>
        </a:p>
      </dgm:t>
    </dgm:pt>
    <dgm:pt modelId="{6B082C49-209A-48F7-836F-BE4AD623D79E}" type="parTrans" cxnId="{1FB5D5B4-7C7F-4103-B89D-4DEDC674DAFB}">
      <dgm:prSet/>
      <dgm:spPr/>
      <dgm:t>
        <a:bodyPr/>
        <a:lstStyle/>
        <a:p>
          <a:endParaRPr lang="en-US"/>
        </a:p>
      </dgm:t>
    </dgm:pt>
    <dgm:pt modelId="{F2FEB7C2-E60F-4572-9B5E-3AED768671E8}" type="sibTrans" cxnId="{1FB5D5B4-7C7F-4103-B89D-4DEDC674DAFB}">
      <dgm:prSet/>
      <dgm:spPr/>
      <dgm:t>
        <a:bodyPr/>
        <a:lstStyle/>
        <a:p>
          <a:endParaRPr lang="en-US"/>
        </a:p>
      </dgm:t>
    </dgm:pt>
    <dgm:pt modelId="{3654D40D-C397-4CE8-AB24-166C04CA79F7}">
      <dgm:prSet/>
      <dgm:spPr/>
      <dgm:t>
        <a:bodyPr/>
        <a:lstStyle/>
        <a:p>
          <a:r>
            <a:rPr lang="hu-HU"/>
            <a:t>Cél: a 21. századi fogyasztói tudatosság növekedése</a:t>
          </a:r>
          <a:endParaRPr lang="en-US"/>
        </a:p>
      </dgm:t>
    </dgm:pt>
    <dgm:pt modelId="{BF5C3184-5C8A-4EBB-BAC6-8CF77C3F92FE}" type="parTrans" cxnId="{21083795-4A80-4E3E-B04A-F68012EED6AB}">
      <dgm:prSet/>
      <dgm:spPr/>
      <dgm:t>
        <a:bodyPr/>
        <a:lstStyle/>
        <a:p>
          <a:endParaRPr lang="en-US"/>
        </a:p>
      </dgm:t>
    </dgm:pt>
    <dgm:pt modelId="{EBC7A32A-94C3-4962-89B4-1C3496CF141B}" type="sibTrans" cxnId="{21083795-4A80-4E3E-B04A-F68012EED6AB}">
      <dgm:prSet/>
      <dgm:spPr/>
      <dgm:t>
        <a:bodyPr/>
        <a:lstStyle/>
        <a:p>
          <a:endParaRPr lang="en-US"/>
        </a:p>
      </dgm:t>
    </dgm:pt>
    <dgm:pt modelId="{2811AA4C-7711-41EB-AED2-13010AC7303C}" type="pres">
      <dgm:prSet presAssocID="{04B99C40-DF52-4662-9DD4-92DF1821F7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498CB8B-26E1-4A5B-9D50-04894685C337}" type="pres">
      <dgm:prSet presAssocID="{04B99C40-DF52-4662-9DD4-92DF1821F7C1}" presName="dummyMaxCanvas" presStyleCnt="0">
        <dgm:presLayoutVars/>
      </dgm:prSet>
      <dgm:spPr/>
    </dgm:pt>
    <dgm:pt modelId="{9AA42B72-4699-43D5-A69F-C8AE55878406}" type="pres">
      <dgm:prSet presAssocID="{04B99C40-DF52-4662-9DD4-92DF1821F7C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9FC093-C2DF-4C57-A3B3-FCD1159B66D1}" type="pres">
      <dgm:prSet presAssocID="{04B99C40-DF52-4662-9DD4-92DF1821F7C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EB1F71-8178-404C-BE00-782308B6BBE0}" type="pres">
      <dgm:prSet presAssocID="{04B99C40-DF52-4662-9DD4-92DF1821F7C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B4929B-CA7E-492A-87B0-09784327BA5D}" type="pres">
      <dgm:prSet presAssocID="{04B99C40-DF52-4662-9DD4-92DF1821F7C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FB11EFF-31E8-472B-B7B1-191018743690}" type="pres">
      <dgm:prSet presAssocID="{04B99C40-DF52-4662-9DD4-92DF1821F7C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C655FB6-EB88-4616-AD48-62D30BA3EE3C}" type="pres">
      <dgm:prSet presAssocID="{04B99C40-DF52-4662-9DD4-92DF1821F7C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0B24DD-D28F-40B8-A71E-3F9F1F5C26AB}" type="pres">
      <dgm:prSet presAssocID="{04B99C40-DF52-4662-9DD4-92DF1821F7C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92FDCD-D7E0-4407-8442-9BBF5D437AED}" type="pres">
      <dgm:prSet presAssocID="{04B99C40-DF52-4662-9DD4-92DF1821F7C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D4316ED-E383-42DA-BA0B-A01111DB7604}" type="pres">
      <dgm:prSet presAssocID="{04B99C40-DF52-4662-9DD4-92DF1821F7C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3794D5-C16C-41EE-BBA8-4428F712DB6B}" type="pres">
      <dgm:prSet presAssocID="{04B99C40-DF52-4662-9DD4-92DF1821F7C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F8962C-E796-4E22-8CEB-5AA4E7DB91EC}" type="pres">
      <dgm:prSet presAssocID="{04B99C40-DF52-4662-9DD4-92DF1821F7C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36CD897-02EB-4050-92FE-D65FCD4101F3}" type="presOf" srcId="{04B99C40-DF52-4662-9DD4-92DF1821F7C1}" destId="{2811AA4C-7711-41EB-AED2-13010AC7303C}" srcOrd="0" destOrd="0" presId="urn:microsoft.com/office/officeart/2005/8/layout/vProcess5"/>
    <dgm:cxn modelId="{BC22EDDB-16DF-4268-BD48-3845D6224CFE}" srcId="{04B99C40-DF52-4662-9DD4-92DF1821F7C1}" destId="{7C1D687D-A45E-4C70-86F5-5D53B61E721A}" srcOrd="1" destOrd="0" parTransId="{55AC3CF7-2BED-4A92-A12D-488416C68CE5}" sibTransId="{D8382B2F-D1AF-4567-BEFD-776DA0612135}"/>
    <dgm:cxn modelId="{69A08CE9-B689-4006-B0A2-E64FE93092E1}" type="presOf" srcId="{D2E11D8B-6702-45F6-8268-38E1395C691A}" destId="{4FB11EFF-31E8-472B-B7B1-191018743690}" srcOrd="0" destOrd="0" presId="urn:microsoft.com/office/officeart/2005/8/layout/vProcess5"/>
    <dgm:cxn modelId="{FD749D53-AB58-4978-87AA-DFDAA53F82D3}" srcId="{04B99C40-DF52-4662-9DD4-92DF1821F7C1}" destId="{5A98FA93-EC1D-4F5E-A659-7062F72C98C9}" srcOrd="0" destOrd="0" parTransId="{7BAA2AF2-C09A-4BB4-A940-8AAE4D14FFCC}" sibTransId="{D2E11D8B-6702-45F6-8268-38E1395C691A}"/>
    <dgm:cxn modelId="{1FB5D5B4-7C7F-4103-B89D-4DEDC674DAFB}" srcId="{04B99C40-DF52-4662-9DD4-92DF1821F7C1}" destId="{55DE7EAB-3F88-48DE-BE14-3783DD7009F2}" srcOrd="2" destOrd="0" parTransId="{6B082C49-209A-48F7-836F-BE4AD623D79E}" sibTransId="{F2FEB7C2-E60F-4572-9B5E-3AED768671E8}"/>
    <dgm:cxn modelId="{EC49F47C-C20B-40C8-B338-4367EAD342A3}" type="presOf" srcId="{55DE7EAB-3F88-48DE-BE14-3783DD7009F2}" destId="{543794D5-C16C-41EE-BBA8-4428F712DB6B}" srcOrd="1" destOrd="0" presId="urn:microsoft.com/office/officeart/2005/8/layout/vProcess5"/>
    <dgm:cxn modelId="{45BBF15A-7ACB-41D5-BBF1-46F091C12A61}" type="presOf" srcId="{7C1D687D-A45E-4C70-86F5-5D53B61E721A}" destId="{D99FC093-C2DF-4C57-A3B3-FCD1159B66D1}" srcOrd="0" destOrd="0" presId="urn:microsoft.com/office/officeart/2005/8/layout/vProcess5"/>
    <dgm:cxn modelId="{21083795-4A80-4E3E-B04A-F68012EED6AB}" srcId="{04B99C40-DF52-4662-9DD4-92DF1821F7C1}" destId="{3654D40D-C397-4CE8-AB24-166C04CA79F7}" srcOrd="3" destOrd="0" parTransId="{BF5C3184-5C8A-4EBB-BAC6-8CF77C3F92FE}" sibTransId="{EBC7A32A-94C3-4962-89B4-1C3496CF141B}"/>
    <dgm:cxn modelId="{CBB404CC-DBE9-4E8B-B5FB-DD5BC5F6E767}" type="presOf" srcId="{3654D40D-C397-4CE8-AB24-166C04CA79F7}" destId="{CEF8962C-E796-4E22-8CEB-5AA4E7DB91EC}" srcOrd="1" destOrd="0" presId="urn:microsoft.com/office/officeart/2005/8/layout/vProcess5"/>
    <dgm:cxn modelId="{D407439B-3D4F-48D4-BCD1-536CFC403CE5}" type="presOf" srcId="{D8382B2F-D1AF-4567-BEFD-776DA0612135}" destId="{2C655FB6-EB88-4616-AD48-62D30BA3EE3C}" srcOrd="0" destOrd="0" presId="urn:microsoft.com/office/officeart/2005/8/layout/vProcess5"/>
    <dgm:cxn modelId="{2D6229FC-287B-4AD5-9D39-AFCE9BA8A76B}" type="presOf" srcId="{5A98FA93-EC1D-4F5E-A659-7062F72C98C9}" destId="{9AA42B72-4699-43D5-A69F-C8AE55878406}" srcOrd="0" destOrd="0" presId="urn:microsoft.com/office/officeart/2005/8/layout/vProcess5"/>
    <dgm:cxn modelId="{F6F0A900-67B1-4EAA-B729-1FC01D4F59B2}" type="presOf" srcId="{7C1D687D-A45E-4C70-86F5-5D53B61E721A}" destId="{CD4316ED-E383-42DA-BA0B-A01111DB7604}" srcOrd="1" destOrd="0" presId="urn:microsoft.com/office/officeart/2005/8/layout/vProcess5"/>
    <dgm:cxn modelId="{CB431DC8-B709-4EDE-A597-4F394763E9D6}" type="presOf" srcId="{F2FEB7C2-E60F-4572-9B5E-3AED768671E8}" destId="{FE0B24DD-D28F-40B8-A71E-3F9F1F5C26AB}" srcOrd="0" destOrd="0" presId="urn:microsoft.com/office/officeart/2005/8/layout/vProcess5"/>
    <dgm:cxn modelId="{E892DCF1-A943-46F4-BA0A-14867CBE22A9}" type="presOf" srcId="{55DE7EAB-3F88-48DE-BE14-3783DD7009F2}" destId="{61EB1F71-8178-404C-BE00-782308B6BBE0}" srcOrd="0" destOrd="0" presId="urn:microsoft.com/office/officeart/2005/8/layout/vProcess5"/>
    <dgm:cxn modelId="{02E5DEE5-B633-4891-93FF-64E41C74687D}" type="presOf" srcId="{5A98FA93-EC1D-4F5E-A659-7062F72C98C9}" destId="{C892FDCD-D7E0-4407-8442-9BBF5D437AED}" srcOrd="1" destOrd="0" presId="urn:microsoft.com/office/officeart/2005/8/layout/vProcess5"/>
    <dgm:cxn modelId="{F7884973-5FD3-4064-9A1A-BB593E0F55D6}" type="presOf" srcId="{3654D40D-C397-4CE8-AB24-166C04CA79F7}" destId="{0FB4929B-CA7E-492A-87B0-09784327BA5D}" srcOrd="0" destOrd="0" presId="urn:microsoft.com/office/officeart/2005/8/layout/vProcess5"/>
    <dgm:cxn modelId="{F46384CF-7326-4407-820A-906370F13017}" type="presParOf" srcId="{2811AA4C-7711-41EB-AED2-13010AC7303C}" destId="{0498CB8B-26E1-4A5B-9D50-04894685C337}" srcOrd="0" destOrd="0" presId="urn:microsoft.com/office/officeart/2005/8/layout/vProcess5"/>
    <dgm:cxn modelId="{0C2D185E-3643-4C33-A963-6308641035C6}" type="presParOf" srcId="{2811AA4C-7711-41EB-AED2-13010AC7303C}" destId="{9AA42B72-4699-43D5-A69F-C8AE55878406}" srcOrd="1" destOrd="0" presId="urn:microsoft.com/office/officeart/2005/8/layout/vProcess5"/>
    <dgm:cxn modelId="{38134F12-3729-428A-8064-FE5E2D019B8B}" type="presParOf" srcId="{2811AA4C-7711-41EB-AED2-13010AC7303C}" destId="{D99FC093-C2DF-4C57-A3B3-FCD1159B66D1}" srcOrd="2" destOrd="0" presId="urn:microsoft.com/office/officeart/2005/8/layout/vProcess5"/>
    <dgm:cxn modelId="{627BA2DA-4BE0-41C0-9736-CFEFC9EAC717}" type="presParOf" srcId="{2811AA4C-7711-41EB-AED2-13010AC7303C}" destId="{61EB1F71-8178-404C-BE00-782308B6BBE0}" srcOrd="3" destOrd="0" presId="urn:microsoft.com/office/officeart/2005/8/layout/vProcess5"/>
    <dgm:cxn modelId="{37350B9C-4AB3-466F-9E72-B06B1BF3482C}" type="presParOf" srcId="{2811AA4C-7711-41EB-AED2-13010AC7303C}" destId="{0FB4929B-CA7E-492A-87B0-09784327BA5D}" srcOrd="4" destOrd="0" presId="urn:microsoft.com/office/officeart/2005/8/layout/vProcess5"/>
    <dgm:cxn modelId="{7C82809D-B6EE-4721-BC3E-F215DC527045}" type="presParOf" srcId="{2811AA4C-7711-41EB-AED2-13010AC7303C}" destId="{4FB11EFF-31E8-472B-B7B1-191018743690}" srcOrd="5" destOrd="0" presId="urn:microsoft.com/office/officeart/2005/8/layout/vProcess5"/>
    <dgm:cxn modelId="{AB4BFA64-21E8-4A34-B419-609541F2F89B}" type="presParOf" srcId="{2811AA4C-7711-41EB-AED2-13010AC7303C}" destId="{2C655FB6-EB88-4616-AD48-62D30BA3EE3C}" srcOrd="6" destOrd="0" presId="urn:microsoft.com/office/officeart/2005/8/layout/vProcess5"/>
    <dgm:cxn modelId="{53A1182B-7E37-4848-9BC3-CBBAAD175F01}" type="presParOf" srcId="{2811AA4C-7711-41EB-AED2-13010AC7303C}" destId="{FE0B24DD-D28F-40B8-A71E-3F9F1F5C26AB}" srcOrd="7" destOrd="0" presId="urn:microsoft.com/office/officeart/2005/8/layout/vProcess5"/>
    <dgm:cxn modelId="{E33630CF-B7B4-4583-BDA4-B2FC48FF4847}" type="presParOf" srcId="{2811AA4C-7711-41EB-AED2-13010AC7303C}" destId="{C892FDCD-D7E0-4407-8442-9BBF5D437AED}" srcOrd="8" destOrd="0" presId="urn:microsoft.com/office/officeart/2005/8/layout/vProcess5"/>
    <dgm:cxn modelId="{8090786C-1E5D-4BE3-9BA8-E9CE46D774C4}" type="presParOf" srcId="{2811AA4C-7711-41EB-AED2-13010AC7303C}" destId="{CD4316ED-E383-42DA-BA0B-A01111DB7604}" srcOrd="9" destOrd="0" presId="urn:microsoft.com/office/officeart/2005/8/layout/vProcess5"/>
    <dgm:cxn modelId="{5D4D8D3C-1DC2-4BDF-9C4A-4CCB5A89D9A3}" type="presParOf" srcId="{2811AA4C-7711-41EB-AED2-13010AC7303C}" destId="{543794D5-C16C-41EE-BBA8-4428F712DB6B}" srcOrd="10" destOrd="0" presId="urn:microsoft.com/office/officeart/2005/8/layout/vProcess5"/>
    <dgm:cxn modelId="{CD55A3D4-5671-4D39-9F47-8E7A55224DAA}" type="presParOf" srcId="{2811AA4C-7711-41EB-AED2-13010AC7303C}" destId="{CEF8962C-E796-4E22-8CEB-5AA4E7DB91E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3718F-1905-49F7-82D4-BDC7CF8E7AF4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B1BA2CC-5399-46B9-A923-9C051CADB3D3}">
      <dgm:prSet/>
      <dgm:spPr/>
      <dgm:t>
        <a:bodyPr/>
        <a:lstStyle/>
        <a:p>
          <a:r>
            <a:rPr lang="hu-HU"/>
            <a:t>Mind a jogi szabályozás, mind annak értelmező bírói gyakorlata: problémák holisztikus kezelése, komplex szemlélet </a:t>
          </a:r>
          <a:endParaRPr lang="en-US"/>
        </a:p>
      </dgm:t>
    </dgm:pt>
    <dgm:pt modelId="{052304B0-6979-4006-AA1D-4BEBAAA173AD}" type="parTrans" cxnId="{EC4C3120-63E1-494A-976D-374E081D4674}">
      <dgm:prSet/>
      <dgm:spPr/>
      <dgm:t>
        <a:bodyPr/>
        <a:lstStyle/>
        <a:p>
          <a:endParaRPr lang="en-US"/>
        </a:p>
      </dgm:t>
    </dgm:pt>
    <dgm:pt modelId="{AC5D1A1E-8966-4234-B16D-AF1BBD46F2D9}" type="sibTrans" cxnId="{EC4C3120-63E1-494A-976D-374E081D4674}">
      <dgm:prSet/>
      <dgm:spPr/>
      <dgm:t>
        <a:bodyPr/>
        <a:lstStyle/>
        <a:p>
          <a:endParaRPr lang="en-US"/>
        </a:p>
      </dgm:t>
    </dgm:pt>
    <dgm:pt modelId="{D8B836DC-4897-4889-AB8C-247FB457DB03}">
      <dgm:prSet/>
      <dgm:spPr/>
      <dgm:t>
        <a:bodyPr/>
        <a:lstStyle/>
        <a:p>
          <a:r>
            <a:rPr lang="hu-HU"/>
            <a:t>Következménye: a jogvédelmi szint emelkedése </a:t>
          </a:r>
          <a:endParaRPr lang="en-US"/>
        </a:p>
      </dgm:t>
    </dgm:pt>
    <dgm:pt modelId="{357B5F06-770E-4534-BD6D-ED282B8AF4BE}" type="parTrans" cxnId="{87D4112E-3257-49EF-8A84-F807C1A5DA7B}">
      <dgm:prSet/>
      <dgm:spPr/>
      <dgm:t>
        <a:bodyPr/>
        <a:lstStyle/>
        <a:p>
          <a:endParaRPr lang="en-US"/>
        </a:p>
      </dgm:t>
    </dgm:pt>
    <dgm:pt modelId="{BEE5D4B4-59E9-46D6-92C1-2E1D271EC197}" type="sibTrans" cxnId="{87D4112E-3257-49EF-8A84-F807C1A5DA7B}">
      <dgm:prSet/>
      <dgm:spPr/>
      <dgm:t>
        <a:bodyPr/>
        <a:lstStyle/>
        <a:p>
          <a:endParaRPr lang="en-US"/>
        </a:p>
      </dgm:t>
    </dgm:pt>
    <dgm:pt modelId="{2773FBC8-A6CB-4E2C-A991-0BDCCEEC9D16}" type="pres">
      <dgm:prSet presAssocID="{DDF3718F-1905-49F7-82D4-BDC7CF8E7A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8C29A7E-368C-4D20-AC6F-53C3E72A6120}" type="pres">
      <dgm:prSet presAssocID="{D8B836DC-4897-4889-AB8C-247FB457DB03}" presName="boxAndChildren" presStyleCnt="0"/>
      <dgm:spPr/>
    </dgm:pt>
    <dgm:pt modelId="{FA4D0F35-F219-4FFB-9A51-79C6152A2BDD}" type="pres">
      <dgm:prSet presAssocID="{D8B836DC-4897-4889-AB8C-247FB457DB03}" presName="parentTextBox" presStyleLbl="node1" presStyleIdx="0" presStyleCnt="2"/>
      <dgm:spPr/>
      <dgm:t>
        <a:bodyPr/>
        <a:lstStyle/>
        <a:p>
          <a:endParaRPr lang="hu-HU"/>
        </a:p>
      </dgm:t>
    </dgm:pt>
    <dgm:pt modelId="{43B2A4E1-FB08-433C-AA2E-DAE67E1E5A16}" type="pres">
      <dgm:prSet presAssocID="{AC5D1A1E-8966-4234-B16D-AF1BBD46F2D9}" presName="sp" presStyleCnt="0"/>
      <dgm:spPr/>
    </dgm:pt>
    <dgm:pt modelId="{96E5CE4A-F758-4B8F-9927-910488925133}" type="pres">
      <dgm:prSet presAssocID="{7B1BA2CC-5399-46B9-A923-9C051CADB3D3}" presName="arrowAndChildren" presStyleCnt="0"/>
      <dgm:spPr/>
    </dgm:pt>
    <dgm:pt modelId="{5B999EAE-59AC-4EC2-8E8B-D979A2B90B62}" type="pres">
      <dgm:prSet presAssocID="{7B1BA2CC-5399-46B9-A923-9C051CADB3D3}" presName="parentTextArrow" presStyleLbl="node1" presStyleIdx="1" presStyleCnt="2"/>
      <dgm:spPr/>
      <dgm:t>
        <a:bodyPr/>
        <a:lstStyle/>
        <a:p>
          <a:endParaRPr lang="hu-HU"/>
        </a:p>
      </dgm:t>
    </dgm:pt>
  </dgm:ptLst>
  <dgm:cxnLst>
    <dgm:cxn modelId="{EC4C3120-63E1-494A-976D-374E081D4674}" srcId="{DDF3718F-1905-49F7-82D4-BDC7CF8E7AF4}" destId="{7B1BA2CC-5399-46B9-A923-9C051CADB3D3}" srcOrd="0" destOrd="0" parTransId="{052304B0-6979-4006-AA1D-4BEBAAA173AD}" sibTransId="{AC5D1A1E-8966-4234-B16D-AF1BBD46F2D9}"/>
    <dgm:cxn modelId="{63DAF87D-F853-434D-A563-60422D9ECB81}" type="presOf" srcId="{D8B836DC-4897-4889-AB8C-247FB457DB03}" destId="{FA4D0F35-F219-4FFB-9A51-79C6152A2BDD}" srcOrd="0" destOrd="0" presId="urn:microsoft.com/office/officeart/2005/8/layout/process4"/>
    <dgm:cxn modelId="{87D4112E-3257-49EF-8A84-F807C1A5DA7B}" srcId="{DDF3718F-1905-49F7-82D4-BDC7CF8E7AF4}" destId="{D8B836DC-4897-4889-AB8C-247FB457DB03}" srcOrd="1" destOrd="0" parTransId="{357B5F06-770E-4534-BD6D-ED282B8AF4BE}" sibTransId="{BEE5D4B4-59E9-46D6-92C1-2E1D271EC197}"/>
    <dgm:cxn modelId="{A59A5056-DD64-4D0F-958E-D04A771CAA07}" type="presOf" srcId="{7B1BA2CC-5399-46B9-A923-9C051CADB3D3}" destId="{5B999EAE-59AC-4EC2-8E8B-D979A2B90B62}" srcOrd="0" destOrd="0" presId="urn:microsoft.com/office/officeart/2005/8/layout/process4"/>
    <dgm:cxn modelId="{1429CE4A-9F11-4CE8-8441-E41DC6F0D202}" type="presOf" srcId="{DDF3718F-1905-49F7-82D4-BDC7CF8E7AF4}" destId="{2773FBC8-A6CB-4E2C-A991-0BDCCEEC9D16}" srcOrd="0" destOrd="0" presId="urn:microsoft.com/office/officeart/2005/8/layout/process4"/>
    <dgm:cxn modelId="{318EAF0C-6427-4920-8B07-A75B58C39741}" type="presParOf" srcId="{2773FBC8-A6CB-4E2C-A991-0BDCCEEC9D16}" destId="{A8C29A7E-368C-4D20-AC6F-53C3E72A6120}" srcOrd="0" destOrd="0" presId="urn:microsoft.com/office/officeart/2005/8/layout/process4"/>
    <dgm:cxn modelId="{F8004C41-2AB6-4E12-9D03-9468B9EFA8DE}" type="presParOf" srcId="{A8C29A7E-368C-4D20-AC6F-53C3E72A6120}" destId="{FA4D0F35-F219-4FFB-9A51-79C6152A2BDD}" srcOrd="0" destOrd="0" presId="urn:microsoft.com/office/officeart/2005/8/layout/process4"/>
    <dgm:cxn modelId="{9B9A3F2E-0D44-4BF1-805D-48C05E736F52}" type="presParOf" srcId="{2773FBC8-A6CB-4E2C-A991-0BDCCEEC9D16}" destId="{43B2A4E1-FB08-433C-AA2E-DAE67E1E5A16}" srcOrd="1" destOrd="0" presId="urn:microsoft.com/office/officeart/2005/8/layout/process4"/>
    <dgm:cxn modelId="{35B5E073-1AE8-4E6A-B7DC-85FBF593A977}" type="presParOf" srcId="{2773FBC8-A6CB-4E2C-A991-0BDCCEEC9D16}" destId="{96E5CE4A-F758-4B8F-9927-910488925133}" srcOrd="2" destOrd="0" presId="urn:microsoft.com/office/officeart/2005/8/layout/process4"/>
    <dgm:cxn modelId="{39186CC6-F7F5-4D0F-B121-D77942170446}" type="presParOf" srcId="{96E5CE4A-F758-4B8F-9927-910488925133}" destId="{5B999EAE-59AC-4EC2-8E8B-D979A2B90B6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3BC5E-AD4C-4B88-9E87-39751CA26F52}">
      <dsp:nvSpPr>
        <dsp:cNvPr id="0" name=""/>
        <dsp:cNvSpPr/>
      </dsp:nvSpPr>
      <dsp:spPr>
        <a:xfrm>
          <a:off x="0" y="1366163"/>
          <a:ext cx="591343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7662B-87D5-47E1-8810-C969CD89F03A}">
      <dsp:nvSpPr>
        <dsp:cNvPr id="0" name=""/>
        <dsp:cNvSpPr/>
      </dsp:nvSpPr>
      <dsp:spPr>
        <a:xfrm>
          <a:off x="295671" y="1174283"/>
          <a:ext cx="4139405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/>
            <a:t>A fogyasztóvédelmi jog szemszögéből</a:t>
          </a:r>
          <a:endParaRPr lang="en-US" sz="1300" kern="1200"/>
        </a:p>
      </dsp:txBody>
      <dsp:txXfrm>
        <a:off x="314405" y="1193017"/>
        <a:ext cx="4101937" cy="346292"/>
      </dsp:txXfrm>
    </dsp:sp>
    <dsp:sp modelId="{3FF55F0C-E552-4F70-82CE-72103452A638}">
      <dsp:nvSpPr>
        <dsp:cNvPr id="0" name=""/>
        <dsp:cNvSpPr/>
      </dsp:nvSpPr>
      <dsp:spPr>
        <a:xfrm>
          <a:off x="0" y="1955843"/>
          <a:ext cx="591343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5C2E6-6FAB-4553-8B9F-E44730FDF56B}">
      <dsp:nvSpPr>
        <dsp:cNvPr id="0" name=""/>
        <dsp:cNvSpPr/>
      </dsp:nvSpPr>
      <dsp:spPr>
        <a:xfrm>
          <a:off x="295671" y="1763963"/>
          <a:ext cx="4139405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/>
            <a:t>Mára új digitális technológiák széleskörűen elterjedtek</a:t>
          </a:r>
          <a:endParaRPr lang="en-US" sz="1300" kern="1200"/>
        </a:p>
      </dsp:txBody>
      <dsp:txXfrm>
        <a:off x="314405" y="1782697"/>
        <a:ext cx="4101937" cy="346292"/>
      </dsp:txXfrm>
    </dsp:sp>
    <dsp:sp modelId="{A8F53589-3223-428A-9C1F-11713B414828}">
      <dsp:nvSpPr>
        <dsp:cNvPr id="0" name=""/>
        <dsp:cNvSpPr/>
      </dsp:nvSpPr>
      <dsp:spPr>
        <a:xfrm>
          <a:off x="0" y="2545523"/>
          <a:ext cx="591343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E0F79-1778-499E-88A3-ADB69DD9C345}">
      <dsp:nvSpPr>
        <dsp:cNvPr id="0" name=""/>
        <dsp:cNvSpPr/>
      </dsp:nvSpPr>
      <dsp:spPr>
        <a:xfrm>
          <a:off x="295671" y="2353643"/>
          <a:ext cx="4139405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/>
            <a:t>A kiskereskedelem egy része az online térbe helyeződött </a:t>
          </a:r>
          <a:endParaRPr lang="en-US" sz="1300" kern="1200" dirty="0"/>
        </a:p>
      </dsp:txBody>
      <dsp:txXfrm>
        <a:off x="314405" y="2372377"/>
        <a:ext cx="4101937" cy="346292"/>
      </dsp:txXfrm>
    </dsp:sp>
    <dsp:sp modelId="{D52E9162-4BC8-4CE1-B57A-44B857E3DA9A}">
      <dsp:nvSpPr>
        <dsp:cNvPr id="0" name=""/>
        <dsp:cNvSpPr/>
      </dsp:nvSpPr>
      <dsp:spPr>
        <a:xfrm>
          <a:off x="0" y="3135204"/>
          <a:ext cx="591343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3DBEC-AC8D-4ED9-B72C-405A6C517AE4}">
      <dsp:nvSpPr>
        <dsp:cNvPr id="0" name=""/>
        <dsp:cNvSpPr/>
      </dsp:nvSpPr>
      <dsp:spPr>
        <a:xfrm>
          <a:off x="295671" y="2943323"/>
          <a:ext cx="4139405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/>
            <a:t>Új típusú digitális szolgáltatások is megjelentek</a:t>
          </a:r>
          <a:endParaRPr lang="en-US" sz="1300" kern="1200" dirty="0"/>
        </a:p>
      </dsp:txBody>
      <dsp:txXfrm>
        <a:off x="314405" y="2962057"/>
        <a:ext cx="4101937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42B72-4699-43D5-A69F-C8AE55878406}">
      <dsp:nvSpPr>
        <dsp:cNvPr id="0" name=""/>
        <dsp:cNvSpPr/>
      </dsp:nvSpPr>
      <dsp:spPr>
        <a:xfrm>
          <a:off x="0" y="0"/>
          <a:ext cx="7683500" cy="8191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/>
            <a:t>Fogyasztók online felületekkel való kapcsolata egyre intenzívebb</a:t>
          </a:r>
          <a:endParaRPr lang="en-US" sz="2200" kern="1200"/>
        </a:p>
      </dsp:txBody>
      <dsp:txXfrm>
        <a:off x="23991" y="23991"/>
        <a:ext cx="6730401" cy="771127"/>
      </dsp:txXfrm>
    </dsp:sp>
    <dsp:sp modelId="{D99FC093-C2DF-4C57-A3B3-FCD1159B66D1}">
      <dsp:nvSpPr>
        <dsp:cNvPr id="0" name=""/>
        <dsp:cNvSpPr/>
      </dsp:nvSpPr>
      <dsp:spPr>
        <a:xfrm>
          <a:off x="643493" y="968039"/>
          <a:ext cx="7683500" cy="819109"/>
        </a:xfrm>
        <a:prstGeom prst="roundRect">
          <a:avLst>
            <a:gd name="adj" fmla="val 10000"/>
          </a:avLst>
        </a:prstGeom>
        <a:solidFill>
          <a:schemeClr val="accent2">
            <a:hueOff val="-1130992"/>
            <a:satOff val="3728"/>
            <a:lumOff val="39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/>
            <a:t>A jogalkalmazás szembesül ennek következményeivel</a:t>
          </a:r>
          <a:endParaRPr lang="en-US" sz="2200" kern="1200"/>
        </a:p>
      </dsp:txBody>
      <dsp:txXfrm>
        <a:off x="667484" y="992030"/>
        <a:ext cx="6459603" cy="771127"/>
      </dsp:txXfrm>
    </dsp:sp>
    <dsp:sp modelId="{61EB1F71-8178-404C-BE00-782308B6BBE0}">
      <dsp:nvSpPr>
        <dsp:cNvPr id="0" name=""/>
        <dsp:cNvSpPr/>
      </dsp:nvSpPr>
      <dsp:spPr>
        <a:xfrm>
          <a:off x="1277381" y="1936078"/>
          <a:ext cx="7683500" cy="819109"/>
        </a:xfrm>
        <a:prstGeom prst="roundRect">
          <a:avLst>
            <a:gd name="adj" fmla="val 10000"/>
          </a:avLst>
        </a:prstGeom>
        <a:solidFill>
          <a:schemeClr val="accent2">
            <a:hueOff val="-2261984"/>
            <a:satOff val="7457"/>
            <a:lumOff val="79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/>
            <a:t>Az Európai Unió Bírósága jogfejlesztő gyakorlata </a:t>
          </a:r>
          <a:endParaRPr lang="en-US" sz="2200" kern="1200"/>
        </a:p>
      </dsp:txBody>
      <dsp:txXfrm>
        <a:off x="1301372" y="1960069"/>
        <a:ext cx="6469207" cy="771127"/>
      </dsp:txXfrm>
    </dsp:sp>
    <dsp:sp modelId="{0FB4929B-CA7E-492A-87B0-09784327BA5D}">
      <dsp:nvSpPr>
        <dsp:cNvPr id="0" name=""/>
        <dsp:cNvSpPr/>
      </dsp:nvSpPr>
      <dsp:spPr>
        <a:xfrm>
          <a:off x="1920875" y="2904117"/>
          <a:ext cx="7683500" cy="819109"/>
        </a:xfrm>
        <a:prstGeom prst="roundRect">
          <a:avLst>
            <a:gd name="adj" fmla="val 10000"/>
          </a:avLst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/>
            <a:t>Cél: a 21. századi fogyasztói tudatosság növekedése</a:t>
          </a:r>
          <a:endParaRPr lang="en-US" sz="2200" kern="1200"/>
        </a:p>
      </dsp:txBody>
      <dsp:txXfrm>
        <a:off x="1944866" y="2928108"/>
        <a:ext cx="6459603" cy="771127"/>
      </dsp:txXfrm>
    </dsp:sp>
    <dsp:sp modelId="{4FB11EFF-31E8-472B-B7B1-191018743690}">
      <dsp:nvSpPr>
        <dsp:cNvPr id="0" name=""/>
        <dsp:cNvSpPr/>
      </dsp:nvSpPr>
      <dsp:spPr>
        <a:xfrm>
          <a:off x="7151078" y="627363"/>
          <a:ext cx="532421" cy="532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7270873" y="627363"/>
        <a:ext cx="292831" cy="400647"/>
      </dsp:txXfrm>
    </dsp:sp>
    <dsp:sp modelId="{2C655FB6-EB88-4616-AD48-62D30BA3EE3C}">
      <dsp:nvSpPr>
        <dsp:cNvPr id="0" name=""/>
        <dsp:cNvSpPr/>
      </dsp:nvSpPr>
      <dsp:spPr>
        <a:xfrm>
          <a:off x="7794571" y="1595402"/>
          <a:ext cx="532421" cy="532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96409"/>
            <a:satOff val="8402"/>
            <a:lumOff val="124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096409"/>
              <a:satOff val="8402"/>
              <a:lumOff val="1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7914366" y="1595402"/>
        <a:ext cx="292831" cy="400647"/>
      </dsp:txXfrm>
    </dsp:sp>
    <dsp:sp modelId="{FE0B24DD-D28F-40B8-A71E-3F9F1F5C26AB}">
      <dsp:nvSpPr>
        <dsp:cNvPr id="0" name=""/>
        <dsp:cNvSpPr/>
      </dsp:nvSpPr>
      <dsp:spPr>
        <a:xfrm>
          <a:off x="8428460" y="2563441"/>
          <a:ext cx="532421" cy="532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8548255" y="2563441"/>
        <a:ext cx="292831" cy="400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D0F35-F219-4FFB-9A51-79C6152A2BDD}">
      <dsp:nvSpPr>
        <dsp:cNvPr id="0" name=""/>
        <dsp:cNvSpPr/>
      </dsp:nvSpPr>
      <dsp:spPr>
        <a:xfrm>
          <a:off x="0" y="2798728"/>
          <a:ext cx="5913437" cy="18362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/>
            <a:t>Következménye: a jogvédelmi szint emelkedése </a:t>
          </a:r>
          <a:endParaRPr lang="en-US" sz="2700" kern="1200"/>
        </a:p>
      </dsp:txBody>
      <dsp:txXfrm>
        <a:off x="0" y="2798728"/>
        <a:ext cx="5913437" cy="1836268"/>
      </dsp:txXfrm>
    </dsp:sp>
    <dsp:sp modelId="{5B999EAE-59AC-4EC2-8E8B-D979A2B90B62}">
      <dsp:nvSpPr>
        <dsp:cNvPr id="0" name=""/>
        <dsp:cNvSpPr/>
      </dsp:nvSpPr>
      <dsp:spPr>
        <a:xfrm rot="10800000">
          <a:off x="0" y="2090"/>
          <a:ext cx="5913437" cy="2824181"/>
        </a:xfrm>
        <a:prstGeom prst="upArrowCallou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/>
            <a:t>Mind a jogi szabályozás, mind annak értelmező bírói gyakorlata: problémák holisztikus kezelése, komplex szemlélet </a:t>
          </a:r>
          <a:endParaRPr lang="en-US" sz="2700" kern="1200"/>
        </a:p>
      </dsp:txBody>
      <dsp:txXfrm rot="10800000">
        <a:off x="0" y="2090"/>
        <a:ext cx="5913437" cy="1835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754-8727-4D93-8548-36CD4A20A817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3C08640-D8D3-4194-B2B1-DA880A1B20C4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63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754-8727-4D93-8548-36CD4A20A817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8640-D8D3-4194-B2B1-DA880A1B20C4}" type="slidenum">
              <a:rPr lang="hu-HU" smtClean="0"/>
              <a:t>‹#›</a:t>
            </a:fld>
            <a:endParaRPr lang="hu-H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42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754-8727-4D93-8548-36CD4A20A817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8640-D8D3-4194-B2B1-DA880A1B20C4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9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754-8727-4D93-8548-36CD4A20A817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8640-D8D3-4194-B2B1-DA880A1B20C4}" type="slidenum">
              <a:rPr lang="hu-HU" smtClean="0"/>
              <a:t>‹#›</a:t>
            </a:fld>
            <a:endParaRPr lang="hu-H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33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754-8727-4D93-8548-36CD4A20A817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8640-D8D3-4194-B2B1-DA880A1B20C4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10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754-8727-4D93-8548-36CD4A20A817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8640-D8D3-4194-B2B1-DA880A1B20C4}" type="slidenum">
              <a:rPr lang="hu-HU" smtClean="0"/>
              <a:t>‹#›</a:t>
            </a:fld>
            <a:endParaRPr lang="hu-H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05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754-8727-4D93-8548-36CD4A20A817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8640-D8D3-4194-B2B1-DA880A1B20C4}" type="slidenum">
              <a:rPr lang="hu-HU" smtClean="0"/>
              <a:t>‹#›</a:t>
            </a:fld>
            <a:endParaRPr lang="hu-H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2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754-8727-4D93-8548-36CD4A20A817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8640-D8D3-4194-B2B1-DA880A1B20C4}" type="slidenum">
              <a:rPr lang="hu-HU" smtClean="0"/>
              <a:t>‹#›</a:t>
            </a:fld>
            <a:endParaRPr lang="hu-H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7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754-8727-4D93-8548-36CD4A20A817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8640-D8D3-4194-B2B1-DA880A1B2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792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754-8727-4D93-8548-36CD4A20A817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8640-D8D3-4194-B2B1-DA880A1B20C4}" type="slidenum">
              <a:rPr lang="hu-HU" smtClean="0"/>
              <a:t>‹#›</a:t>
            </a:fld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46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C5DA754-8727-4D93-8548-36CD4A20A817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8640-D8D3-4194-B2B1-DA880A1B20C4}" type="slidenum">
              <a:rPr lang="hu-HU" smtClean="0"/>
              <a:t>‹#›</a:t>
            </a:fld>
            <a:endParaRPr 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63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DA754-8727-4D93-8548-36CD4A20A817}" type="datetimeFigureOut">
              <a:rPr lang="hu-HU" smtClean="0"/>
              <a:t>2023. 04. 24.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3C08640-D8D3-4194-B2B1-DA880A1B20C4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05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50EBFC-71D1-9529-1CFD-39580E0B9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8" r="-1" b="-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2B7D37C-7ECF-7A86-6C49-3A5082488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>
            <a:normAutofit/>
          </a:bodyPr>
          <a:lstStyle/>
          <a:p>
            <a:r>
              <a:rPr lang="hu-HU" sz="2400">
                <a:solidFill>
                  <a:srgbClr val="FFFFFE"/>
                </a:solidFill>
              </a:rPr>
              <a:t>DSA-DMA – perspectives and possibilities</a:t>
            </a:r>
            <a:br>
              <a:rPr lang="hu-HU" sz="2400">
                <a:solidFill>
                  <a:srgbClr val="FFFFFE"/>
                </a:solidFill>
              </a:rPr>
            </a:br>
            <a:r>
              <a:rPr lang="hu-HU" sz="2400">
                <a:solidFill>
                  <a:srgbClr val="FFFFFE"/>
                </a:solidFill>
              </a:rPr>
              <a:t>DSA-DMA – perspektívák és lehetőségek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4EF5DB2-5531-54F2-95D2-4DB8FEE3E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11" y="4669144"/>
            <a:ext cx="6832499" cy="7165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sz="1600">
                <a:solidFill>
                  <a:srgbClr val="FFFFFE"/>
                </a:solidFill>
              </a:rPr>
              <a:t>A Digital Services Act és a Digital Markets Act várható kihívásai a jogalkalmazásban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FE36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1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7745DD-8E48-928D-B32E-564FB71E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Életforma?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2BAB328-219D-0B81-343E-C47F8FE24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1838026"/>
            <a:ext cx="5852160" cy="3907160"/>
          </a:xfrm>
        </p:spPr>
      </p:pic>
    </p:spTree>
    <p:extLst>
      <p:ext uri="{BB962C8B-B14F-4D97-AF65-F5344CB8AC3E}">
        <p14:creationId xmlns:p14="http://schemas.microsoft.com/office/powerpoint/2010/main" val="132393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D8B4D8-F872-79D1-5A4F-379DEBE7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ESETJOG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D0B805-3C2A-BA8B-FAEB-282752C89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tartalomszolgáltató</a:t>
            </a:r>
          </a:p>
          <a:p>
            <a:r>
              <a:rPr lang="hu-HU" dirty="0"/>
              <a:t>adatkezelő</a:t>
            </a:r>
          </a:p>
          <a:p>
            <a:r>
              <a:rPr lang="hu-HU" dirty="0"/>
              <a:t>felejtés joga</a:t>
            </a:r>
          </a:p>
          <a:p>
            <a:r>
              <a:rPr lang="hu-HU" dirty="0"/>
              <a:t>jogok összemérése</a:t>
            </a:r>
          </a:p>
          <a:p>
            <a:r>
              <a:rPr lang="hu-HU" dirty="0"/>
              <a:t>közélet megvitatása</a:t>
            </a:r>
          </a:p>
          <a:p>
            <a:r>
              <a:rPr lang="hu-HU" dirty="0"/>
              <a:t>arányosság</a:t>
            </a:r>
          </a:p>
        </p:txBody>
      </p:sp>
    </p:spTree>
    <p:extLst>
      <p:ext uri="{BB962C8B-B14F-4D97-AF65-F5344CB8AC3E}">
        <p14:creationId xmlns:p14="http://schemas.microsoft.com/office/powerpoint/2010/main" val="333155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C323B1C-603C-C004-6F8E-7C36B905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hu-HU" sz="5400" dirty="0"/>
              <a:t>Köszönöm a figyelmet!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A91D0DF-CFC3-A996-3FA4-8A6F88F39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hu-HU" sz="2200" dirty="0"/>
          </a:p>
          <a:p>
            <a:endParaRPr lang="hu-HU" sz="2200" dirty="0"/>
          </a:p>
          <a:p>
            <a:r>
              <a:rPr lang="hu-HU" sz="2200" dirty="0"/>
              <a:t>e-mail: simonne.gombos.katalin@uni-nke.hu</a:t>
            </a:r>
            <a:endParaRPr lang="en-US" sz="2200" dirty="0"/>
          </a:p>
        </p:txBody>
      </p:sp>
      <p:pic>
        <p:nvPicPr>
          <p:cNvPr id="7" name="Tartalom helye 6" descr="Piros rózsaszín ranunculus virágok fehér háttérrel, felülnézettel közelről">
            <a:extLst>
              <a:ext uri="{FF2B5EF4-FFF2-40B4-BE49-F238E27FC236}">
                <a16:creationId xmlns:a16="http://schemas.microsoft.com/office/drawing/2014/main" id="{DC511EF7-CB80-4AC7-81DB-228185193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4" r="1222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207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BFDE2F2-E5A0-8FE5-EA82-F2D558D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hu-HU" sz="2700"/>
              <a:t>DMA és DSA várható jogalkalmazási kihívásai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C0115B59-1E5E-923C-ABE3-F8435EBD3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319389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19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842ABE1-37FE-5EC1-2623-2DC40DBD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hu-HU" dirty="0"/>
              <a:t>Következmények a jogalkalmazásban 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99B6581C-7F59-09F6-9D7B-1836262FD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763002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813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C7A2659-B204-AA60-9597-DA8FE7E9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hu-HU" dirty="0"/>
              <a:t>Alaptézis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F387A301-F497-8AC1-A704-3999B0B68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905853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506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Sivatagi homokdűne hullámos mintázata">
            <a:extLst>
              <a:ext uri="{FF2B5EF4-FFF2-40B4-BE49-F238E27FC236}">
                <a16:creationId xmlns:a16="http://schemas.microsoft.com/office/drawing/2014/main" id="{483FD8D8-18C5-50C8-6470-7061F1926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9895" r="-1" b="583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0EAEDCFB-6643-B07D-3E60-2382A04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hu-HU" dirty="0"/>
              <a:t>Jogalkotás 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DDD380-BB4A-1CA0-23E6-AEDB4B33C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hu-HU" dirty="0"/>
              <a:t>A jogalkotási célkitűzések már nem egyszerűen az egységes belső piac megteremtését célozzák </a:t>
            </a:r>
          </a:p>
          <a:p>
            <a:r>
              <a:rPr lang="hu-HU" dirty="0"/>
              <a:t>Valódi digitális fogyasztói belső piac előmozdítása </a:t>
            </a:r>
          </a:p>
          <a:p>
            <a:r>
              <a:rPr lang="hu-HU" dirty="0"/>
              <a:t>Megfelelő egyensúly a fogyasztóvédelem magas szintje és a digitalizáció vívmányai között</a:t>
            </a:r>
          </a:p>
        </p:txBody>
      </p:sp>
      <p:pic>
        <p:nvPicPr>
          <p:cNvPr id="25" name="Picture 14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4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6CBBCA7-60D5-87CE-A2BC-CFA6DAEB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hu-HU"/>
              <a:t>Jogalkalmazás</a:t>
            </a:r>
            <a:endParaRPr lang="hu-H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3C90D8-7369-44BF-A370-2958B3761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r>
              <a:rPr lang="hu-HU"/>
              <a:t>A tézis igazolása a jogalkalmazás szintjén: esetjog </a:t>
            </a:r>
          </a:p>
          <a:p>
            <a:endParaRPr lang="hu-HU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609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24458D-5B84-07AC-D54A-9A2E7BEC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Komplexitás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95D4E89-6FC7-9064-E8B3-9677026A3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69" y="2016125"/>
            <a:ext cx="6139186" cy="3449638"/>
          </a:xfrm>
        </p:spPr>
      </p:pic>
    </p:spTree>
    <p:extLst>
      <p:ext uri="{BB962C8B-B14F-4D97-AF65-F5344CB8AC3E}">
        <p14:creationId xmlns:p14="http://schemas.microsoft.com/office/powerpoint/2010/main" val="52243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E7FC918D-E31D-2F81-D0EB-E41FA4BEA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Képmás?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968C5F57-CBA7-869F-8781-3B2522917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</p:spPr>
      </p:pic>
    </p:spTree>
    <p:extLst>
      <p:ext uri="{BB962C8B-B14F-4D97-AF65-F5344CB8AC3E}">
        <p14:creationId xmlns:p14="http://schemas.microsoft.com/office/powerpoint/2010/main" val="162753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07574C-51C8-27B1-676A-E95221A6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Gyorsaság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8D1ED88-CC49-36CD-1735-F84A7AA97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40" y="2065711"/>
            <a:ext cx="4917440" cy="3275597"/>
          </a:xfrm>
        </p:spPr>
      </p:pic>
    </p:spTree>
    <p:extLst>
      <p:ext uri="{BB962C8B-B14F-4D97-AF65-F5344CB8AC3E}">
        <p14:creationId xmlns:p14="http://schemas.microsoft.com/office/powerpoint/2010/main" val="861179198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49</TotalTime>
  <Words>171</Words>
  <Application>Microsoft Office PowerPoint</Application>
  <PresentationFormat>Szélesvásznú</PresentationFormat>
  <Paragraphs>36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Galéria</vt:lpstr>
      <vt:lpstr>DSA-DMA – perspectives and possibilities DSA-DMA – perspektívák és lehetőségek</vt:lpstr>
      <vt:lpstr>DMA és DSA várható jogalkalmazási kihívásai</vt:lpstr>
      <vt:lpstr>Következmények a jogalkalmazásban is</vt:lpstr>
      <vt:lpstr>Alaptézis</vt:lpstr>
      <vt:lpstr>Jogalkotás </vt:lpstr>
      <vt:lpstr>Jogalkalmazás</vt:lpstr>
      <vt:lpstr>Komplexitás</vt:lpstr>
      <vt:lpstr>Képmás?</vt:lpstr>
      <vt:lpstr>Gyorsaság</vt:lpstr>
      <vt:lpstr>Életforma?</vt:lpstr>
      <vt:lpstr>ESETJOG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DSA-DMA – perspectives and possibilities DSA-DMA – perspektívák és lehetőségek</dc:title>
  <dc:creator>Simonné dr. Gombos Katalin dr. [Kúria]</dc:creator>
  <cp:lastModifiedBy>IJIG</cp:lastModifiedBy>
  <cp:revision>2</cp:revision>
  <dcterms:created xsi:type="dcterms:W3CDTF">2023-04-19T07:16:00Z</dcterms:created>
  <dcterms:modified xsi:type="dcterms:W3CDTF">2023-04-24T10:46:38Z</dcterms:modified>
</cp:coreProperties>
</file>